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8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123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64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37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47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64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033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089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1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91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09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8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861FD-8D97-466E-A818-09C00AE1E2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220D1-80A5-4850-AA81-9B4D03D8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17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642938"/>
            <a:ext cx="9626598" cy="541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4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734" y="609600"/>
            <a:ext cx="9944845" cy="559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92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7" y="221876"/>
            <a:ext cx="11797553" cy="663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32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29" y="352986"/>
            <a:ext cx="11564469" cy="650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6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1450"/>
            <a:ext cx="11616264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2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5" y="90768"/>
            <a:ext cx="11632201" cy="654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1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1449"/>
            <a:ext cx="11361269" cy="639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1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30" y="181536"/>
            <a:ext cx="11598336" cy="65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4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24" y="110938"/>
            <a:ext cx="11628219" cy="654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84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18" y="268942"/>
            <a:ext cx="10978776" cy="617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4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12" y="312644"/>
            <a:ext cx="11205882" cy="630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13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72" y="161364"/>
            <a:ext cx="11315450" cy="636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9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76" y="231962"/>
            <a:ext cx="11094321" cy="624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85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</cp:revision>
  <dcterms:created xsi:type="dcterms:W3CDTF">2020-10-30T05:12:17Z</dcterms:created>
  <dcterms:modified xsi:type="dcterms:W3CDTF">2020-10-30T05:30:08Z</dcterms:modified>
</cp:coreProperties>
</file>